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4" r:id="rId9"/>
    <p:sldId id="338" r:id="rId10"/>
    <p:sldId id="341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DDIC%20and%20Demo%20Data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CDS%20View'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AMDP%20and%20CDS%20Table%20Function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</a:t>
            </a:r>
            <a:r>
              <a:rPr lang="en-IN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7962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AMDP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Service </a:t>
            </a:r>
            <a:r>
              <a:rPr lang="en-US" sz="2000" dirty="0" smtClean="0">
                <a:solidFill>
                  <a:schemeClr val="bg1"/>
                </a:solidFill>
              </a:rPr>
              <a:t>Definition &amp; Implementation</a:t>
            </a:r>
            <a:endParaRPr lang="en-US" sz="2000" dirty="0">
              <a:solidFill>
                <a:schemeClr val="bg1"/>
              </a:solidFill>
            </a:endParaRP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=""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=""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=""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=""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=""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=""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=""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=""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=""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=""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=""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=""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=""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=""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=""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=""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=""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=""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=""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=""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=""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=""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=""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=""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=""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=""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=""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=""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=""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=""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=""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=""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=""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=""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=""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=""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=""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=""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=""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=""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=""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=""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=""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=""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=""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=""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=""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=""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=""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=""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=""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=""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=""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=""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=""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=""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=""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=""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=""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=""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=""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=""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=""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=""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=""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=""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=""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=""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=""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=""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=""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=""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=""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=""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=""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=""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=""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=""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=""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=""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=""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=""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=""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=""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=""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=""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=""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=""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=""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=""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=""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=""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=""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=""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=""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=""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=""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=""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=""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=""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=""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=""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=""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=""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=""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=""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=""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=""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=""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=""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=""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=""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=""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=""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=""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=""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=""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=""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=""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=""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=""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=""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=""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=""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=""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=""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=""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=""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=""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=""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=""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=""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=""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=""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=""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=""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=""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=""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=""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=""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=""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=""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=""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=""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=""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=""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=""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=""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=""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=""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=""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=""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=""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=""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=""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=""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=""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=""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=""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=""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=""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=""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=""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=""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=""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=""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=""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=""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=""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=""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=""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=""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=""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=""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=""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=""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=""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=""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=""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=""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=""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=""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=""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=""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=""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=""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=""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=""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=""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=""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=""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=""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=""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=""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=""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=""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=""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=""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=""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=""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=""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=""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=""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=""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=""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=""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=""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=""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=""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=""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=""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=""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=""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=""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=""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=""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=""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=""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=""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=""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=""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=""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=""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=""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=""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=""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=""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=""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=""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=""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=""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=""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=""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=""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=""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=""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=""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=""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=""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=""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=""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=""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=""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=""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=""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=""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=""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=""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=""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=""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=""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=""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=""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=""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=""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=""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=""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=""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=""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=""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=""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=""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=""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=""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=""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=""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=""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=""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=""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=""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=""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=""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=""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=""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3856" y="2423484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=""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3856" y="2067698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=""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=""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="" xmlns:a16="http://schemas.microsoft.com/office/drawing/2014/main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="" xmlns:a16="http://schemas.microsoft.com/office/drawing/2014/main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=""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1253" y="231618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=""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=""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="" xmlns:a16="http://schemas.microsoft.com/office/drawing/2014/main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="" xmlns:a16="http://schemas.microsoft.com/office/drawing/2014/main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="" xmlns:a16="http://schemas.microsoft.com/office/drawing/2014/main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="" xmlns:a16="http://schemas.microsoft.com/office/drawing/2014/main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="" xmlns:a16="http://schemas.microsoft.com/office/drawing/2014/main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="" xmlns:a16="http://schemas.microsoft.com/office/drawing/2014/main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="" xmlns:a16="http://schemas.microsoft.com/office/drawing/2014/main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="" xmlns:a16="http://schemas.microsoft.com/office/drawing/2014/main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="" xmlns:a16="http://schemas.microsoft.com/office/drawing/2014/main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="" xmlns:a16="http://schemas.microsoft.com/office/drawing/2014/main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Cloud Platform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="" xmlns:a16="http://schemas.microsoft.com/office/drawing/2014/main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="" xmlns:a16="http://schemas.microsoft.com/office/drawing/2014/main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="" xmlns:a16="http://schemas.microsoft.com/office/drawing/2014/main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3838095" cy="31904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97077" y="472514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4760565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Table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4057143" cy="26666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7" y="4293096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4293096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CDS View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5438095" cy="4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6" y="5589240"/>
            <a:ext cx="566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5601434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5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10196</TotalTime>
  <Words>538</Words>
  <Application>Microsoft Office PowerPoint</Application>
  <PresentationFormat>Custom</PresentationFormat>
  <Paragraphs>133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Creating Table</vt:lpstr>
      <vt:lpstr>Creating CDS View</vt:lpstr>
      <vt:lpstr>Creating AMDP</vt:lpstr>
      <vt:lpstr>Limitation’s of ABAP on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285</cp:revision>
  <dcterms:created xsi:type="dcterms:W3CDTF">2013-09-12T13:05:01Z</dcterms:created>
  <dcterms:modified xsi:type="dcterms:W3CDTF">2021-11-23T10:42:32Z</dcterms:modified>
</cp:coreProperties>
</file>